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7" r:id="rId4"/>
    <p:sldId id="285" r:id="rId5"/>
    <p:sldId id="286" r:id="rId6"/>
    <p:sldId id="287" r:id="rId7"/>
    <p:sldId id="258" r:id="rId8"/>
    <p:sldId id="289" r:id="rId9"/>
    <p:sldId id="290" r:id="rId10"/>
    <p:sldId id="291" r:id="rId11"/>
    <p:sldId id="259" r:id="rId12"/>
    <p:sldId id="288" r:id="rId13"/>
    <p:sldId id="260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203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E128-D6C4-514A-9734-E5E4E4D682AE}" type="datetimeFigureOut">
              <a:rPr lang="en-US" smtClean="0"/>
              <a:t>26/08/2011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A97-C4A5-684C-BAF7-08F2E2F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0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E128-D6C4-514A-9734-E5E4E4D682AE}" type="datetimeFigureOut">
              <a:rPr lang="en-US" smtClean="0"/>
              <a:t>26/08/2011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A97-C4A5-684C-BAF7-08F2E2F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E128-D6C4-514A-9734-E5E4E4D682AE}" type="datetimeFigureOut">
              <a:rPr lang="en-US" smtClean="0"/>
              <a:t>26/08/2011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A97-C4A5-684C-BAF7-08F2E2F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E128-D6C4-514A-9734-E5E4E4D682AE}" type="datetimeFigureOut">
              <a:rPr lang="en-US" smtClean="0"/>
              <a:t>26/08/2011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A97-C4A5-684C-BAF7-08F2E2F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9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E128-D6C4-514A-9734-E5E4E4D682AE}" type="datetimeFigureOut">
              <a:rPr lang="en-US" smtClean="0"/>
              <a:t>26/08/2011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A97-C4A5-684C-BAF7-08F2E2F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3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E128-D6C4-514A-9734-E5E4E4D682AE}" type="datetimeFigureOut">
              <a:rPr lang="en-US" smtClean="0"/>
              <a:t>26/08/2011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A97-C4A5-684C-BAF7-08F2E2F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1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E128-D6C4-514A-9734-E5E4E4D682AE}" type="datetimeFigureOut">
              <a:rPr lang="en-US" smtClean="0"/>
              <a:t>26/08/2011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A97-C4A5-684C-BAF7-08F2E2F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E128-D6C4-514A-9734-E5E4E4D682AE}" type="datetimeFigureOut">
              <a:rPr lang="en-US" smtClean="0"/>
              <a:t>26/08/2011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A97-C4A5-684C-BAF7-08F2E2F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3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E128-D6C4-514A-9734-E5E4E4D682AE}" type="datetimeFigureOut">
              <a:rPr lang="en-US" smtClean="0"/>
              <a:t>26/08/2011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A97-C4A5-684C-BAF7-08F2E2F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2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E128-D6C4-514A-9734-E5E4E4D682AE}" type="datetimeFigureOut">
              <a:rPr lang="en-US" smtClean="0"/>
              <a:t>26/08/2011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A97-C4A5-684C-BAF7-08F2E2F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4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E128-D6C4-514A-9734-E5E4E4D682AE}" type="datetimeFigureOut">
              <a:rPr lang="en-US" smtClean="0"/>
              <a:t>26/08/2011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AA97-C4A5-684C-BAF7-08F2E2F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4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E128-D6C4-514A-9734-E5E4E4D682AE}" type="datetimeFigureOut">
              <a:rPr lang="en-US" smtClean="0"/>
              <a:t>26/08/2011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3AA97-C4A5-684C-BAF7-08F2E2F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1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daywithtape.blogspot.com/2009/10/fake-ap-using-airbase-ng.html" TargetMode="External"/><Relationship Id="rId4" Type="http://schemas.openxmlformats.org/officeDocument/2006/relationships/hyperlink" Target="https://www.trustwave.com/spiderlabs/advisories/TWSL2011-007.txt" TargetMode="External"/><Relationship Id="rId5" Type="http://schemas.openxmlformats.org/officeDocument/2006/relationships/hyperlink" Target="http://blog.recurity-labs.com/archives/2011/07/26/cve-2011-0228_ios_certificate_chain_validation_issue_in_handling_of_x_509_certificates/index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hubert3/iSnif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1325"/>
            <a:ext cx="7772400" cy="1470025"/>
          </a:xfrm>
        </p:spPr>
        <p:txBody>
          <a:bodyPr/>
          <a:lstStyle/>
          <a:p>
            <a:r>
              <a:rPr lang="en-US" dirty="0" err="1" smtClean="0"/>
              <a:t>iPwn</a:t>
            </a:r>
            <a:r>
              <a:rPr lang="en-US" dirty="0" smtClean="0"/>
              <a:t> your </a:t>
            </a:r>
            <a:r>
              <a:rPr lang="en-US" dirty="0" smtClean="0"/>
              <a:t>iPhone – </a:t>
            </a:r>
            <a:r>
              <a:rPr lang="en-US" dirty="0" err="1" smtClean="0"/>
              <a:t>WiFi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36" y="3606800"/>
            <a:ext cx="6937519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Fun with with CVE-2011-0228</a:t>
            </a:r>
            <a:endParaRPr lang="en-US" dirty="0" smtClean="0"/>
          </a:p>
          <a:p>
            <a:endParaRPr lang="en-US" dirty="0"/>
          </a:p>
          <a:p>
            <a:r>
              <a:rPr lang="en-US" sz="2400" i="1" dirty="0" smtClean="0">
                <a:solidFill>
                  <a:schemeClr val="tx1"/>
                </a:solidFill>
              </a:rPr>
              <a:t>@hubert3</a:t>
            </a:r>
          </a:p>
          <a:p>
            <a:r>
              <a:rPr lang="en-US" sz="2400" i="1" dirty="0" err="1" smtClean="0">
                <a:solidFill>
                  <a:schemeClr val="tx1"/>
                </a:solidFill>
              </a:rPr>
              <a:t>hubert@pentest.com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9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iSniff.py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7459" r="-27459"/>
          <a:stretch>
            <a:fillRect/>
          </a:stretch>
        </p:blipFill>
        <p:spPr>
          <a:xfrm>
            <a:off x="-137141" y="1323475"/>
            <a:ext cx="9553010" cy="5253788"/>
          </a:xfrm>
        </p:spPr>
      </p:pic>
    </p:spTree>
    <p:extLst>
      <p:ext uri="{BB962C8B-B14F-4D97-AF65-F5344CB8AC3E}">
        <p14:creationId xmlns:p14="http://schemas.microsoft.com/office/powerpoint/2010/main" val="3994116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400" dirty="0" smtClean="0"/>
          </a:p>
          <a:p>
            <a:pPr marL="0" indent="0" algn="ctr">
              <a:buNone/>
            </a:pPr>
            <a:r>
              <a:rPr lang="en-US" sz="10000" dirty="0" err="1" smtClean="0"/>
              <a:t>iSniff</a:t>
            </a:r>
            <a:r>
              <a:rPr lang="en-US" sz="10000" dirty="0" smtClean="0"/>
              <a:t> Demo</a:t>
            </a:r>
            <a:endParaRPr lang="en-US" sz="10000" dirty="0" smtClean="0"/>
          </a:p>
        </p:txBody>
      </p:sp>
    </p:spTree>
    <p:extLst>
      <p:ext uri="{BB962C8B-B14F-4D97-AF65-F5344CB8AC3E}">
        <p14:creationId xmlns:p14="http://schemas.microsoft.com/office/powerpoint/2010/main" val="63473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patch…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86373" r="-86373"/>
          <a:stretch>
            <a:fillRect/>
          </a:stretch>
        </p:blipFill>
        <p:spPr>
          <a:xfrm>
            <a:off x="-503823" y="1256632"/>
            <a:ext cx="9754771" cy="5364748"/>
          </a:xfrm>
        </p:spPr>
      </p:pic>
    </p:spTree>
    <p:extLst>
      <p:ext uri="{BB962C8B-B14F-4D97-AF65-F5344CB8AC3E}">
        <p14:creationId xmlns:p14="http://schemas.microsoft.com/office/powerpoint/2010/main" val="190446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5486" r="-15486"/>
          <a:stretch>
            <a:fillRect/>
          </a:stretch>
        </p:blipFill>
        <p:spPr>
          <a:xfrm>
            <a:off x="-826734" y="495300"/>
            <a:ext cx="10853488" cy="5969000"/>
          </a:xfrm>
        </p:spPr>
      </p:pic>
    </p:spTree>
    <p:extLst>
      <p:ext uri="{BB962C8B-B14F-4D97-AF65-F5344CB8AC3E}">
        <p14:creationId xmlns:p14="http://schemas.microsoft.com/office/powerpoint/2010/main" val="60379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000" dirty="0" smtClean="0">
                <a:hlinkClick r:id="rId2"/>
              </a:rPr>
              <a:t>https://</a:t>
            </a:r>
            <a:r>
              <a:rPr lang="en-GB" sz="3000" dirty="0" smtClean="0">
                <a:hlinkClick r:id="rId2"/>
              </a:rPr>
              <a:t>github.com/hubert3/iSniff</a:t>
            </a:r>
            <a:endParaRPr lang="en-GB" sz="3000" dirty="0" smtClean="0"/>
          </a:p>
          <a:p>
            <a:endParaRPr lang="en-GB" sz="2500" dirty="0" smtClean="0"/>
          </a:p>
          <a:p>
            <a:pPr marL="0" indent="0">
              <a:buNone/>
            </a:pPr>
            <a:r>
              <a:rPr lang="en-GB" sz="2500" dirty="0" smtClean="0"/>
              <a:t>Airbase-</a:t>
            </a:r>
            <a:r>
              <a:rPr lang="en-GB" sz="2500" dirty="0" err="1" smtClean="0"/>
              <a:t>ng</a:t>
            </a:r>
            <a:r>
              <a:rPr lang="en-GB" sz="2500" dirty="0" smtClean="0"/>
              <a:t> </a:t>
            </a:r>
            <a:r>
              <a:rPr lang="en-GB" sz="2500" dirty="0" err="1" smtClean="0"/>
              <a:t>wifi</a:t>
            </a:r>
            <a:r>
              <a:rPr lang="en-GB" sz="2500" dirty="0" smtClean="0"/>
              <a:t> setup:</a:t>
            </a:r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US" sz="2100" dirty="0">
                <a:hlinkClick r:id="rId3"/>
              </a:rPr>
              <a:t>http://adaywithtape.blogspot.com/2009/10/fake-ap-using-airbase-</a:t>
            </a:r>
            <a:r>
              <a:rPr lang="en-US" sz="2100" dirty="0" smtClean="0">
                <a:hlinkClick r:id="rId3"/>
              </a:rPr>
              <a:t>ng.html</a:t>
            </a:r>
            <a:r>
              <a:rPr lang="en-US" sz="2100" dirty="0" smtClean="0"/>
              <a:t> </a:t>
            </a:r>
            <a:endParaRPr lang="en-GB" sz="2100" dirty="0"/>
          </a:p>
          <a:p>
            <a:endParaRPr lang="en-GB" sz="2500" dirty="0" smtClean="0"/>
          </a:p>
          <a:p>
            <a:pPr marL="0" indent="0">
              <a:buNone/>
            </a:pPr>
            <a:r>
              <a:rPr lang="en-GB" sz="2500" dirty="0" smtClean="0"/>
              <a:t>Advisories:</a:t>
            </a:r>
          </a:p>
          <a:p>
            <a:pPr marL="0" indent="0">
              <a:buNone/>
            </a:pPr>
            <a:endParaRPr lang="en-GB" sz="2500" dirty="0" smtClean="0"/>
          </a:p>
          <a:p>
            <a:r>
              <a:rPr lang="pl-PL" sz="2200" dirty="0">
                <a:hlinkClick r:id="rId4"/>
              </a:rPr>
              <a:t>https://www.trustwave.com/spiderlabs/advisories/TWSL2011-007.</a:t>
            </a:r>
            <a:r>
              <a:rPr lang="pl-PL" sz="2200" dirty="0" smtClean="0">
                <a:hlinkClick r:id="rId4"/>
              </a:rPr>
              <a:t>txt</a:t>
            </a:r>
            <a:endParaRPr lang="pl-PL" sz="2200" dirty="0" smtClean="0"/>
          </a:p>
          <a:p>
            <a:endParaRPr lang="pl-PL" dirty="0"/>
          </a:p>
          <a:p>
            <a:r>
              <a:rPr lang="en-US" sz="1900" dirty="0">
                <a:hlinkClick r:id="rId5"/>
              </a:rPr>
              <a:t>http://blog.recurity-labs.com/archives/2011/07/26/cve-2011-0228_ios_certificate_chain_validation_issue_in_handling_of_x_509_certificates/</a:t>
            </a:r>
            <a:r>
              <a:rPr lang="en-US" sz="1900" dirty="0" smtClean="0">
                <a:hlinkClick r:id="rId5"/>
              </a:rPr>
              <a:t>index.html</a:t>
            </a:r>
            <a:r>
              <a:rPr lang="en-US" sz="1900" dirty="0" smtClean="0"/>
              <a:t> </a:t>
            </a:r>
            <a:endParaRPr lang="en-GB" sz="1900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433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Brief intro to SSL certs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CVE-2011-0228  vulnerability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iSniff</a:t>
            </a:r>
            <a:r>
              <a:rPr lang="en-GB" dirty="0" smtClean="0"/>
              <a:t> Demo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844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certificate chains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8233432" cy="39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571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certificate chains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 t="-9795" b="-97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8514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certificate chains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 l="-37102" r="-37102"/>
          <a:stretch>
            <a:fillRect/>
          </a:stretch>
        </p:blipFill>
        <p:spPr>
          <a:xfrm>
            <a:off x="252246" y="1417638"/>
            <a:ext cx="8561554" cy="4708525"/>
          </a:xfrm>
        </p:spPr>
      </p:pic>
    </p:spTree>
    <p:extLst>
      <p:ext uri="{BB962C8B-B14F-4D97-AF65-F5344CB8AC3E}">
        <p14:creationId xmlns:p14="http://schemas.microsoft.com/office/powerpoint/2010/main" val="198514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certificate chains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5239"/>
          <a:stretch/>
        </p:blipFill>
        <p:spPr>
          <a:xfrm>
            <a:off x="457200" y="1417638"/>
            <a:ext cx="8229600" cy="6219825"/>
          </a:xfrm>
        </p:spPr>
      </p:pic>
    </p:spTree>
    <p:extLst>
      <p:ext uri="{BB962C8B-B14F-4D97-AF65-F5344CB8AC3E}">
        <p14:creationId xmlns:p14="http://schemas.microsoft.com/office/powerpoint/2010/main" val="4158673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Patch…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10307" b="-103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53094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Man-in-the-middle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VM (</a:t>
            </a:r>
            <a:r>
              <a:rPr lang="en-US" dirty="0" err="1" smtClean="0"/>
              <a:t>Debian</a:t>
            </a:r>
            <a:r>
              <a:rPr lang="en-US" dirty="0" smtClean="0"/>
              <a:t> 6)</a:t>
            </a:r>
          </a:p>
          <a:p>
            <a:r>
              <a:rPr lang="en-US" dirty="0" err="1" smtClean="0"/>
              <a:t>Netgear</a:t>
            </a:r>
            <a:r>
              <a:rPr lang="en-US" dirty="0" smtClean="0"/>
              <a:t> WG111v2 USB </a:t>
            </a:r>
            <a:r>
              <a:rPr lang="en-US" dirty="0" err="1" smtClean="0"/>
              <a:t>WiFi</a:t>
            </a:r>
            <a:r>
              <a:rPr lang="en-US" dirty="0"/>
              <a:t> </a:t>
            </a:r>
            <a:r>
              <a:rPr lang="en-US" dirty="0" smtClean="0"/>
              <a:t>stick</a:t>
            </a:r>
          </a:p>
          <a:p>
            <a:r>
              <a:rPr lang="en-US" dirty="0" smtClean="0"/>
              <a:t>R8187 driver from </a:t>
            </a:r>
            <a:r>
              <a:rPr lang="en-US" dirty="0" err="1" smtClean="0"/>
              <a:t>aircrack-ng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irbase-</a:t>
            </a:r>
            <a:r>
              <a:rPr lang="en-US" dirty="0" err="1" smtClean="0"/>
              <a:t>ng</a:t>
            </a:r>
            <a:endParaRPr lang="en-US" dirty="0" smtClean="0"/>
          </a:p>
          <a:p>
            <a:r>
              <a:rPr lang="en-US" dirty="0" err="1"/>
              <a:t>d</a:t>
            </a:r>
            <a:r>
              <a:rPr lang="en-US" dirty="0" err="1" smtClean="0"/>
              <a:t>hcpd</a:t>
            </a:r>
            <a:endParaRPr lang="en-US" dirty="0" smtClean="0"/>
          </a:p>
          <a:p>
            <a:r>
              <a:rPr lang="en-US" dirty="0" err="1" smtClean="0"/>
              <a:t>iSniff.py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74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slsniff</a:t>
            </a:r>
            <a:r>
              <a:rPr lang="en-US" dirty="0" smtClean="0"/>
              <a:t> 0.8 </a:t>
            </a:r>
            <a:r>
              <a:rPr lang="en-US" dirty="0" err="1" smtClean="0"/>
              <a:t>AuthorityCertificateManager.cpp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724" b="107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2503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162</Words>
  <Application>Microsoft Macintosh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iPwn your iPhone – WiFi edition</vt:lpstr>
      <vt:lpstr>Agenda</vt:lpstr>
      <vt:lpstr>SSL certificate chains</vt:lpstr>
      <vt:lpstr>SSL certificate chains</vt:lpstr>
      <vt:lpstr>SSL certificate chains</vt:lpstr>
      <vt:lpstr>SSL certificate chains</vt:lpstr>
      <vt:lpstr>Patch…</vt:lpstr>
      <vt:lpstr>Man-in-the-middle setup</vt:lpstr>
      <vt:lpstr>sslsniff 0.8 AuthorityCertificateManager.cpp</vt:lpstr>
      <vt:lpstr>iSniff.py</vt:lpstr>
      <vt:lpstr>PowerPoint Presentation</vt:lpstr>
      <vt:lpstr>After patch…</vt:lpstr>
      <vt:lpstr>PowerPoint Presentation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iPwn your iPhone</dc:title>
  <dc:creator>Hubert</dc:creator>
  <cp:lastModifiedBy>Hubert</cp:lastModifiedBy>
  <cp:revision>40</cp:revision>
  <dcterms:created xsi:type="dcterms:W3CDTF">2010-12-02T13:46:20Z</dcterms:created>
  <dcterms:modified xsi:type="dcterms:W3CDTF">2011-08-26T08:50:44Z</dcterms:modified>
</cp:coreProperties>
</file>